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35A08F-AB55-49E6-A961-3FA7574B67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58E256-C270-4C58-9E61-DFCD8CFF08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Contour maps (A, B) and dipole source locations and orientations (C, D) for the grand-averaged No-BEN condition of one session of one representative subject based on the boundary element head model created on basis of the structural individual magnetic resonance image. Black lines indicate inward flow of magnetic fields; gray lines denote outward flow (A, B). The black dipoles represent left- (C) respectively right-hemispheric (D) sources.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712718-AACB-4F56-B255-7B753844C0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1440–1447, </a:t>
            </a:r>
            <a:r>
              <a:rPr lang="en-US" altLang="en-US" sz="1000">
                <a:solidFill>
                  <a:srgbClr val="333333"/>
                </a:solidFill>
                <a:hlinkClick r:id="rId3"/>
              </a:rPr>
              <a:t>https://doi.org/10.1093/cercor/bhn183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Contour maps (A, B) and dipole source locations and orientations (C, D) for the grand-averaged No-BEN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Contour maps (A, B) and dipole source locations and orientations (C, D) for the grand-averaged No-BEN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2024-04-26T12:10:35Z</dcterms:modified>
</cp:coreProperties>
</file>