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BF70E5-33E0-4920-9FF9-0622A3535A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8C95E1-BF7B-4CFD-B319-A82F3C0D55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of recombinant API4 in TA muscle by electroporation. (A) Upper: 9-days after electroporation of API4 plasmid in WT and mSCS TA muscle there was strong expression of API4 protein in TA western blots. No API4 protein was detected in WT, mSCS and mSCS with electroporation of pcDNA3 as control (mSCS-pcDNA3). Lower: relative protein levels of API4 (# = normalized to GAPDH) in API4-electroporated WT (WT-API4) and mSCS (mSCS-API4) TA muscle (0.79 ± 0.03 and 0.74 ± 0.05, respectively) were significantly greater than the undetectable levels in untransfected muscle. n = 3; ***P &lt; 0.001, Student's t-test. (B) Upper: API4, immunostained with antibody to API4 (green) was not co-localized with AChRs labeled with TxR-αBT (red) but predominantly surrounded subsynaptic DAPI-labeled nuclei (blue) in API4-electroporated WT TA muscle (WT-API4). However, API4 labeling was much more prominent in subsynaptic nuclei in API4-transfected mSCS muscle (mSCS-API4) than WT muscle. Lower: 42.2 ± 4.9% of endplates labeled for API4 in mSCS-API4 mice, while compared with 6.3 ± 0.5% in WT-API4 mice. Scale bar = 15 µm; n = 7; ***P&lt; 0.001,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63E76-2213-4C86-A215-3B413645E2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3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69–77, </a:t>
            </a:r>
            <a:r>
              <a:rPr lang="en-US" altLang="en-US" sz="1000">
                <a:solidFill>
                  <a:srgbClr val="333333"/>
                </a:solidFill>
                <a:hlinkClick r:id="rId3"/>
              </a:rPr>
              <a:t>https://doi.org/10.1093/hmg/ddt397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of recombinant API4 in TA muscle by electroporation. (A) Upper: 9-days after electroporation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Expression of recombinant API4 in TA muscle by electroporation. (A) Upper: 9-days after electroporation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2024-04-26T01:32:52Z</dcterms:modified>
</cp:coreProperties>
</file>