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26B65-5911-4943-ACDF-662BD6EB43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1F55C-E14A-4D11-B3AD-B0D8B26832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neurodegeneration markers Iba1 and GFAP in brain slices. Neurodegeneration in the the malinKO + MGShet is greatly reduced when compared with the malinKO while it is absent in the malinKO + MGSKO. Hippocampal sections from the experimental groups were immunostained against Iba1 (a marker of activated microglia) or GFAP (a marker of astrocytes). Scale bar = 100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488CB-3CF0-48F2-A327-2B87954F32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3147–3156,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Analysis of neurodegeneration markers Iba1 and GFAP in brain slices. Neurodegeneration in the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Analysis of neurodegeneration markers Iba1 and GFAP in brain slices. Neurodegeneration in the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2024-04-26T22:34:51Z</dcterms:modified>
</cp:coreProperties>
</file>