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E5984-EF46-4B28-BD89-BC7121EB0A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C4001B-7748-4195-8E90-2DF55819EE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6F00D9-1504-4262-AC5C-228AA3C911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2024-04-27T03:13:47Z</dcterms:modified>
</cp:coreProperties>
</file>