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ACE855-44B5-4C9C-AE6E-E359E8E029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EDA779-CAA4-40D5-949E-8F9D5D96E8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EC duration (24 h, 1, 3, and 5 weeks; n = 12 per group) on spontaneous locomotor activity compared with SC. Data are the mean (±SEM) number of light beam interruptions. A significant reduction in light beams interruptions was observed in EC groups exposed to 1, 3, and 5 weeks compared with respective SC groups (Bonferroni/Dunn test, *P &lt; 0.0125, **P &lt; 0.0025).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15D54C-09A0-481D-AF7C-54D8732B1B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4048–4061,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Effect of EC duration (24 h, 1, 3, and 5 weeks; n = 12 per group) on spontaneous locomotor activity compared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Effect of EC duration (24 h, 1, 3, and 5 weeks; n = 12 per group) on spontaneous locomotor activity compared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2024-04-26T21:25:58Z</dcterms:modified>
</cp:coreProperties>
</file>