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D4F22-DD16-4800-A75D-3AFFA5BC72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711854-1C96-4C4B-A2E2-044C61B446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Logistic regression residuals and 95% confidence intervals for self rating of bad/very bad general health for men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European Public Health Association.This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2B8C30-520E-4E94-BC44-D39AF8DE034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Logistic regression residuals and 95% confidence intervals for obesity for men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European Public Health Association.This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2B8C30-520E-4E94-BC44-D39AF8DE034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pub/ckq17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pub/ckq170"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Public Health</a:t>
            </a:r>
            <a:r>
              <a:rPr lang="en-US" altLang="en-US" sz="1000">
                <a:solidFill>
                  <a:srgbClr val="333333"/>
                </a:solidFill>
              </a:rPr>
              <a:t>, Volume 22, Issue 1, February 2012, Pages 40–47, </a:t>
            </a:r>
            <a:r>
              <a:rPr lang="en-US" altLang="en-US" sz="1000">
                <a:solidFill>
                  <a:srgbClr val="333333"/>
                </a:solidFill>
                <a:hlinkClick r:id="rId3"/>
              </a:rPr>
              <a:t>https://doi.org/10.1093/eurpub/ckq170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Logistic regression residuals and 95% confidence intervals for self rating of bad/very bad general health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665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Public Health</a:t>
            </a:r>
            <a:r>
              <a:rPr lang="en-US" altLang="en-US" sz="1000">
                <a:solidFill>
                  <a:srgbClr val="333333"/>
                </a:solidFill>
              </a:rPr>
              <a:t>, Volume 22, Issue 1, February 2012, Pages 40–47, </a:t>
            </a:r>
            <a:r>
              <a:rPr lang="en-US" altLang="en-US" sz="1000">
                <a:solidFill>
                  <a:srgbClr val="333333"/>
                </a:solidFill>
                <a:hlinkClick r:id="rId3"/>
              </a:rPr>
              <a:t>https://doi.org/10.1093/eurpub/ckq170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Logistic regression residuals and 95% confidence intervals for obesity for men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068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Logistic regression residuals and 95% confidence intervals for self rating of bad/very bad general health for ...</vt:lpstr>
      <vt:lpstr>Figure 2 Logistic regression residuals and 95% confidence intervals for obesity for men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2024-04-26T12:53:24Z</dcterms:modified>
</cp:coreProperties>
</file>