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3194F0-33AF-4F11-AD74-5F51F3EE3C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648734-74F4-4380-8276-7EB4F3DDFB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Neural distance effect in the hIPS and the left caudate nucleus. (A) Left: the hIPS was the only region showing a neural distance effect in both transitive reasoning and number comparison tasks. Middle: left hIPS activity linearly decreased as the distance between transitive items (r2 = 0.92, P &lt; 0.001; black triangles) and numbers (r2 = 0.89, P &lt; 0.01; empty squares) increased. Right: left hIPS activity linearly decreased as the distance between inner transitive items (r2 = 0.96, P &lt; 0.01; black triangles) and inner numbers (r2 = 0.41, P = 0.24; empty squares) increased. (B) Left: the left caudate nucleus was the only region showing a greater neural distance effect in the transitive reasoning than in the number comparison tasks. Middle: left caudate activity linearly decreased as the distance between transitive items (r2 = 0.88, P &lt; 0.01; black triangles) and numbers (r2 = 0.03, P = 0.70; empty squares) increased. Right: left caudate activity linearly decreased as the distance between inner transitive items (r2 = 0.87, P &lt; 0.05; black triangles) but not inner numbers (r2 = 0.43, P = 0.23; empty squares) increased. hIPS: horizontal segment of the intraparietal sulcus. *P &lt; 0.05, **P &lt; 0.01, ***P &lt; 0.001, n.s., non 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6930AF-32C4-453D-86D4-141CC10DB9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3, March 2010, Pages 720–729,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Neural distance effect in the hIPS and the left caudate nucleus. (A) Left: the hIPS was the only region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Neural distance effect in the hIPS and the left caudate nucleus. (A) Left: the hIPS was the only region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2024-04-26T03:12:00Z</dcterms:modified>
</cp:coreProperties>
</file>