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24BE65-F6FD-4393-8B5C-41A818FCC6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3FF727-FF0F-4BAC-AC56-9479645269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F75693-26D9-41A6-A538-80AFB1FB27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2024-04-26T02:59:47Z</dcterms:modified>
</cp:coreProperties>
</file>