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1A9FD2F-AFEA-492D-B711-68BFD10836E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7B3BD4-6B53-4A4D-B8D5-3CDC1C8F922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Time course of OA lesions in control (open columns) and exercised rats (grey columns) that had been subjected to ACLT. Histological grading was recorded blindly by two observers (LG, SE). Values are mean and s.e.m. for five rats. *P&lt;0.05, exercised rats vs controls at the same times (Student's t test). (A) Histological grading according to Mankin's score, demonstrating the significant beneficial effect of moderate exercise on days 14 and 28. (B) Time course of apoptotic events assessed by immunostaining of activated caspase 3. Note the early apoptotic events in the control group and the significant beneficial effect of exercise on days 7, 14 and 28.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Rheumatology 42 ©British Society for Rheumatology 2003;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B23C1D-6ED2-4811-A754-DE4DD3B773E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rheumatology/keg094" TargetMode="External" /><Relationship Id="rId4" Type="http://schemas.openxmlformats.org/officeDocument/2006/relationships/image" Target="../media/image1.png" /><Relationship Id="rId5" Type="http://schemas.openxmlformats.org/officeDocument/2006/relationships/image" Target="../media/image2.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Rheumatology (Oxford)</a:t>
            </a:r>
            <a:r>
              <a:rPr lang="en-US" altLang="en-US" sz="1000">
                <a:solidFill>
                  <a:srgbClr val="333333"/>
                </a:solidFill>
              </a:rPr>
              <a:t>, Volume 42, Issue 5, May 2003, Pages 692–693, </a:t>
            </a:r>
            <a:r>
              <a:rPr lang="en-US" altLang="en-US" sz="1000">
                <a:solidFill>
                  <a:srgbClr val="333333"/>
                </a:solidFill>
                <a:hlinkClick r:id="rId3"/>
              </a:rPr>
              <a:t>https://doi.org/10.1093/rheumatology/keg094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Time course of OA lesions in control (open columns) and exercised rats (grey columns) that had been subjected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17800" y="1371600"/>
            <a:ext cx="369617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Time course of OA lesions in control (open columns) and exercised rats (grey columns) that had been subjected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2024-04-26T07:44:40Z</dcterms:modified>
</cp:coreProperties>
</file>