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8F9DEA-46F3-4E18-AA0F-58EE83D4B8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937AAF-E042-4D05-9E4D-91AEA0DD3E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FF3A3-0F96-47AA-BFF7-D3E05C0FC4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2024-04-26T02:30:41Z</dcterms:modified>
</cp:coreProperties>
</file>