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5FE03-AB71-4F68-800F-0D2BADF428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94108-1F05-4CB6-827A-ACF1CE7E4D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1C180-8A9C-423D-B988-AED2F459F6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2024-04-26T17:37:41Z</dcterms:modified>
</cp:coreProperties>
</file>