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F3C07599-B9F0-4448-8C1A-75E66083DE99}"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CA81610-031B-4F21-AAFF-61C339AEC821}"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Air pressure-dependent SEPs induced by different vibrissal stimulation. (A) Whisker deflection angles measured by protractor with an air-puff pressure of 20 psi. The dashed line indicated the position of puffed whisker. (B) Whisker deflection angles with different stimulus frequencies at a fixed stimulus intensity (20 psi). (C) Whisker deflection angles with increasing stimulus intensity (1, 5, 10, 15, 20, 25, and 30 psi, single stimuli). (D) SEP amplitudes with increasing air pressure. (E) Time-course of normalized SEP baseline-to-peak averages with 100 Hz vibrissal stimulation at 20 or 5 psi for 1 s. (F) Pooled averages of the normalized SEP amplitudes from the recordings made between 30 and 60 min after the stimulation period with 100 Hz vibrissal stimulation of 20 or 5 psi for 1 s. *P &lt; 0.05, **P &lt; 0.01.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2014. Published by Oxford University Press. All rights reserved. For Permissions, please e-mail: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13A60490-2CBB-409D-BA2E-AA8F70E70B31}"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u071"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25, Issue 9, September 2015, Pages 2741–2751, </a:t>
            </a:r>
            <a:r>
              <a:rPr lang="en-US" altLang="en-US" sz="1000">
                <a:solidFill>
                  <a:srgbClr val="333333"/>
                </a:solidFill>
                <a:hlinkClick r:id="rId3"/>
              </a:rPr>
              <a:t>https://doi.org/10.1093/cercor/bhu071</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Air pressure-dependent SEPs induced by different vibrissal stimulation. (A) Whisker deflection angles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1. Air pressure-dependent SEPs induced by different vibrissal stimulation. (A) Whisker deflection angles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2024-09-20T05:52:33Z</dcterms:modified>
</cp:coreProperties>
</file>