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63A18C-56E5-4708-80A3-A535BD9755F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97FC40-8B9C-4C24-83C4-1D2515D55C4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2. (A) Nissl-stained section of rat prefrontal cortex showing the various areas where the expression of 5-HT1A and 5-HT2A receptors has been studied. B1 and B2 show, at a higher magnification, Nissl-stained sections corresponding to the prelimbic area (see midline on the left side) and piriform cortex. C1 and C2 correspond to the same areas and show the presence of vGluT1-positive cells (Dig-labeled oligonucleotides). D1 and D2 correspond to the same areas and show the presence of GAD-positive cells (Dig-labeled oligonucleotides). Note the large abundance of pyramidal neurons, labeled with vGluT1 mRNA in intermediate and deep layers of the prelimbic area, contrasting with the total absence in layer I, near the midline. GAD mRNA-positive cells were scattered throughout the prefrontal cortex, as shown here in the prelimbic area. The observed ratio between GAD- and vGluT1-positive cells was 1:4.6. Scale bars: 1 mm (A); 100 µm (B1–D2).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D1431B-4A58-4773-96F0-D6B8E116E1E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10, October 2004, Pages 1100–1109, </a:t>
            </a:r>
            <a:r>
              <a:rPr lang="en-US" altLang="en-US" sz="1000">
                <a:solidFill>
                  <a:srgbClr val="333333"/>
                </a:solidFill>
                <a:hlinkClick r:id="rId3"/>
              </a:rPr>
              <a:t>https://doi.org/10.1093/cercor/bhh070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2. (A) Nissl-stained section of rat prefrontal cortex showing the various areas where the expression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Nissl-stained section of rat prefrontal cortex showing the various areas where the expression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2024-04-26T15:50:14Z</dcterms:modified>
</cp:coreProperties>
</file>