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4FB98-43B6-4301-B603-E3FA24CA26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8A31CA-9C2C-413D-8C99-9C5C2303D9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B06E8-4E61-4EC3-AD72-052A91FD86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2024-04-26T16:30:18Z</dcterms:modified>
</cp:coreProperties>
</file>