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CA23B0-F8C8-4F44-9BEC-E0FA1E6C31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DDD3F9-1D31-41C9-92F8-0C7C7A654E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3AAAD-88B7-4FC7-82B3-34E2B8769B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2024-04-26T08:15:17Z</dcterms:modified>
</cp:coreProperties>
</file>