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F00C2-FEFC-4945-9F5E-5010C7C142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6A6CF-CDF3-49BD-AB37-1AD5B314D0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096DF-6E2F-4483-BEBC-04C90321D7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2024-04-27T03:23:59Z</dcterms:modified>
</cp:coreProperties>
</file>