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ADE8C-C99F-4D49-A5AB-6FB6F1E2F8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7F963-5E30-40DA-BDE3-3378F5A1A1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patterns averaged across all subjects showing enhanced BOLD responses for the memory trials relative to the control trials. Axial, coronar and lateral views of a normalized T1 structural image of one subject are shown. Activations exceeding a threshold of Z = 2.6 are shown in this and in the following figures. Memory trials were associated with increased activation in the left ventral premotor cortex, the right middle frontal gyrus, the left inferior frontal gyrus (Broca’s area) and the left angular gyrus. Not visible but also activated in this contrast were the left superior frontal gyrus and the left anterior intraparietal sulcus (for further details see the Methods and Results sections).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C6C67-6C0E-4547-9E02-C4AFFB6136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1115–1123, </a:t>
            </a:r>
            <a:r>
              <a:rPr lang="en-US" altLang="en-US" sz="1000">
                <a:solidFill>
                  <a:srgbClr val="333333"/>
                </a:solidFill>
                <a:hlinkClick r:id="rId3"/>
              </a:rPr>
              <a:t>https://doi.org/10.1093/cercor/12.11.1115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patterns averaged across all subjects showing enhanced BOLD responses for the memory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Activation patterns averaged across all subjects showing enhanced BOLD responses for the memory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2024-04-26T10:20:32Z</dcterms:modified>
</cp:coreProperties>
</file>