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526E34-EDFF-49AE-A12D-E7CFE8BBC2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8A3F3A-F11C-427F-B9B9-907BDEB6B5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Dendrogram showing PstI restriction digest profiles for qnrS-bearing plasmids. The molecular masses (in bp) of the fragments generated were calculated by comparison with a Lambda EcoRI/HindIII digest molecular weight ladder (ABgene, Surrey, UK). (b) Dendrogram showing HpaI restriction digest profiles for qnrS-bearing plasmids.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British Society for Antimicrobial Chemotherapy.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D1D10B-4899-4476-9401-654298BA6F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dkm0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59, Issue 6, June 2007, Pages 1071–1075,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https://doi.org/10.1093/jac/dkm081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(a) Dendrogram showing PstI restriction digest profiles for qnrS-bearing plasmids. The molecular masses (in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0104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(a) Dendrogram showing PstI restriction digest profiles for qnrS-bearing plasmids. The molecular masses (in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2024-04-26T04:03:37Z</dcterms:modified>
</cp:coreProperties>
</file>