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30440-77F3-4A64-9990-E71E4FB98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0FC92-FA95-4659-B959-68907ABBE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290F4-9F50-42C0-A0AB-23E33B3B7B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2024-04-26T19:19:41Z</dcterms:modified>
</cp:coreProperties>
</file>