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52F33D-8074-447D-B7F1-D0354155E6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4CBB30-B989-4FFF-8BF1-C8DE30C84E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15C7CD-685C-4628-AA44-F7485A6693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2024-05-01T22:06:42Z</dcterms:modified>
</cp:coreProperties>
</file>