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62E0D-D768-4B89-95BE-D50AC0AD6E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21511-6B6B-4CDF-93F3-774527A8A9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showing brain activations in response to (A) MB − N condition and (B) MD − N condition. (A) Significant activation in OFC is shown. (B) Significant activations in MPFC and pSTS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6DF0F-CB64-4AE2-AADC-47D823B68F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self-ratings of (A) praiseworthiness (B) blameworthiness and brain activations. (A) Correlation between self-rating of praiseworthiness and degree of activation in left OFC in MB − N contrast. (B) Correlations between self-rating of blameworthiness and degree of activation in pSTS in MD − N contrast. Within the images, R indicates right. Numbers at bottom indicate coordinates of Montreal Neurological Institute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6DF0F-CB64-4AE2-AADC-47D823B68F9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lines of correlations between (A) praiseworthiness (B) blameworthiness and degree of brain activation. (A) There were correlations (r = 0.82, degrees of freedom [df] = 13, P &lt; 0.001) between self-rating of praiseworthiness and degree of activation in OFC. (B) There were positive linear correlations (r = −0.83, df = 13, P &lt; 0.001) between self-rating of blameworthiness and degree of activation in pSTS.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6DF0F-CB64-4AE2-AADC-47D823B68F9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2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m2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1886–1891,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Images showing brain activations in response to (A) MB − N condition and (B) MD − N condition.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14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1886–1891,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Correlations between self-ratings of (A) praiseworthiness (B) blameworthiness and brain activations.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0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1886–1891,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Regression lines of correlations between (A) praiseworthiness (B) blameworthiness and degree of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4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Images showing brain activations in response to (A) MB − N condition and (B) MD − N condition. (A) ...</vt:lpstr>
      <vt:lpstr>Figure 2. Correlations between self-ratings of (A) praiseworthiness (B) blameworthiness and brain activations. (A) ...</vt:lpstr>
      <vt:lpstr>Figure 3. Regression lines of correlations between (A) praiseworthiness (B) blameworthiness and degree of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2024-04-26T03:47:13Z</dcterms:modified>
</cp:coreProperties>
</file>