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06AB8DA-F3CF-4FAC-986F-FA89CAE0266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5448B59-F8D2-43B3-90D4-6816CBFDBE1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Western blot analysis of mPFC presynaptic proteins. (A) Representative western blots of VGluT-1 in the mPFC lysate of sham and NVHL rats (left). Expression was normalized to actin. Histogram on the right illustrates the averaged normalized intensity of VGluT-1 from sham (n = 12, white bars) and NVHL rats (n = 11, black bars). (B) Representative western blots of VGAT in the mPFC lysate of sham and NVHL rats (left). Histogram on the right illustrates the averaged normalized intensity of VGAT from sham (n = 6, white bars) and NVHL rats (n = 5, black bars).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7F495BA-6A36-4B87-9C03-E3C11DF0D49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s11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5, May 2013, Pages 1198–1207, </a:t>
            </a:r>
            <a:r>
              <a:rPr lang="en-US" altLang="en-US" sz="1000">
                <a:solidFill>
                  <a:srgbClr val="333333"/>
                </a:solidFill>
                <a:hlinkClick r:id="rId3"/>
              </a:rPr>
              <a:t>https://doi.org/10.1093/cercor/bhs111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Western blot analysis of mPFC presynaptic proteins. (A) Representative western blots of VGluT-1 in the mPFC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7. Western blot analysis of mPFC presynaptic proteins. (A) Representative western blots of VGluT-1 in the mPFC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2024-09-20T02:55:46Z</dcterms:modified>
</cp:coreProperties>
</file>