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AB0C35-C40F-4C4D-9ADB-DA967D11DA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20C115-16B0-400F-A9DD-9100140123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4. Length and diameter distribution of the ceramic fibres generated.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C99A99-8EB6-4CA6-9DB8-8ADDF696F8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hyg/meg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Occup Hyg</a:t>
            </a:r>
            <a:r>
              <a:rPr lang="en-US" altLang="en-US" sz="1000">
                <a:solidFill>
                  <a:srgbClr val="333333"/>
                </a:solidFill>
              </a:rPr>
              <a:t>, Volume 47, Issue 5, July 2003, Pages 413–426,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https://doi.org/10.1093/annhyg/meg055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4. Length and diameter distribution of the ceramic fibres generated.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Length and diameter distribution of the ceramic fibres generated.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2024-04-27T02:43:07Z</dcterms:modified>
</cp:coreProperties>
</file>