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ACD9C-DD07-4CF0-A44D-54CDFD2760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4131C-F719-4607-B1D9-AFE75C9B84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2. Experiment 1. (A) A scheme of the experiment’s design. Visual epochs lasted 6 s and were separated by a blank gray image lasting 6 s. The order of the four experimental conditions was counter balanced. (B) Example of the four experimental conditions. Each image was presented for 250 ms. In the 4 Hz conditions, stimuli were presented in a consecutive manner (24 images in 6 s) and in the 1 Hz conditions each stimulus presentation was followed by 750 ms of a blank gray image (total of six images in 6 s). In each epoch, stimuli consisted of gray-scale images of either faces or houses.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4608F-2F51-46E2-B9A2-518DF97426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575–585,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2. Experiment 1. (A) A scheme of the experiment’s design. Visual epochs lasted 6 s and were separated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2. Experiment 1. (A) A scheme of the experiment’s design. Visual epochs lasted 6 s and were separated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2024-04-26T01:10:44Z</dcterms:modified>
</cp:coreProperties>
</file>