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85908-0593-4562-B7DD-E2FF4512D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7FB70-3CFB-43D7-9A3E-1C1EDBD1C4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F40E8-4A00-4679-B14E-4DBF2F988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2024-04-26T10:36:58Z</dcterms:modified>
</cp:coreProperties>
</file>