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4C36E5-1301-4FAA-933D-35CF16FC2D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5548A1-96F9-4936-931F-63B2A7B15C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77716F-4CD1-4770-88A4-D4613EDFAE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2024-04-26T17:10:46Z</dcterms:modified>
</cp:coreProperties>
</file>