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549D8-374E-4735-9F6B-C8B6CAFC6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BD4F1-D4D9-413A-BBF9-5D33C9CC5C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D3-branes ending on the D5-branes create a surface defect.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8579AA-9C47-495B-BF17-4C2C86AA05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D3-branes ending on the D5-branes create a surface defect.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D3-branes ending on the D5-branes create a surface defect.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2024-04-26T16:31:21Z</dcterms:modified>
</cp:coreProperties>
</file>