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4ACA33-20D2-4743-B42E-7407936C9A6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1ABBB9A-A96A-487B-B8F8-4C1F6A45ECF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Demographic characteristics of patients and outcome variables, stratified by presence of hospital-associated infection (HAI).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A6E51F-AEEA-4DFE-ADF1-63973247EE3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cost of health care per patient (n = 164), with and without hospital-associated infection (HAI), stratified by APACHE III score.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A6E51F-AEEA-4DFE-ADF1-63973247EE3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costs of health care, APACHE III scores, and rates of hospital-associated infection (HAI) for intensive care unit (ICU) versus non-ICU patients.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A6E51F-AEEA-4DFE-ADF1-63973247EE3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Frequency distribution of cost by APACHE III score for 164 study patients. Circle, patient with a hospital-associated infection (HAI); diamond, patient without HAI; lines, regression equations for each economic model.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A6E51F-AEEA-4DFE-ADF1-63973247EE3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Linear regression model results for costs per patient.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2003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A6E51F-AEEA-4DFE-ADF1-63973247EE3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75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75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75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75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75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36, Issue 11, 1 June 2003, Pages 1424–1432,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https://doi.org/10.1086/375061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Demographic characteristics of patients and outcome variables, stratified by presence of hospital-associated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803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36, Issue 11, 1 June 2003, Pages 1424–1432,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https://doi.org/10.1086/375061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Mean cost of health care per patient (n = 164), with and without hospital-associated infection (HAI),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335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36, Issue 11, 1 June 2003, Pages 1424–1432,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https://doi.org/10.1086/375061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Mean costs of health care, APACHE III scores, and rates of hospital-associated infection (HAI) for intensive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760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36, Issue 11, 1 June 2003, Pages 1424–1432,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https://doi.org/10.1086/375061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Frequency distribution of cost by APACHE III score for 164 study patients. Circle, patient with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850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36, Issue 11, 1 June 2003, Pages 1424–1432,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https://doi.org/10.1086/375061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 </a:t>
            </a:r>
            <a:r>
              <a:rPr lang="en-US" altLang="en-US" b="0"/>
              <a:t>Linear regression model results for costs per patient.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765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Table 1 Demographic characteristics of patients and outcome variables, stratified by presence of hospital-associated ...</vt:lpstr>
      <vt:lpstr>Table 2 Mean cost of health care per patient (n = 164), with and without hospital-associated infection (HAI), ...</vt:lpstr>
      <vt:lpstr>Table 3 Mean costs of health care, APACHE III scores, and rates of hospital-associated infection (HAI) for intensive ...</vt:lpstr>
      <vt:lpstr>Figure 1 Frequency distribution of cost by APACHE III score for 164 study patients. Circle, patient with a ...</vt:lpstr>
      <vt:lpstr>Table 4 Linear regression model results for costs per patient.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2024-04-26T10:50:21Z</dcterms:modified>
</cp:coreProperties>
</file>