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1ADB55-1B50-488E-9934-95B5A3DC19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2BA2DC-7308-46FD-905D-370D4A9DB9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Summary of outcomes of studies retrieved for analysis, 1966–2004.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B76DB3-17F4-4171-9147-A24FF09E7D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h3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161, Issue 1, 1 January 2005, Pages 15–26,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https://doi.org/10.1093/aje/kwh338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Summary of outcomes of studies retrieved for analysis, 1966–2004.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Summary of outcomes of studies retrieved for analysis, 1966–2004.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2024-04-26T20:35:17Z</dcterms:modified>
</cp:coreProperties>
</file>