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7FCC6-B7F0-4543-A55A-4C8143FB68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BE989-C858-4859-9562-FE0E835985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curves for colorectal cancer (CRC) patients in the NIH-AARP Diet and Health Study, 1995–2005/2006. Neighborhood socioeconomic deprivation score was categorized into 4 quartiles (least deprived (quartile 1) to most deprived (quartile 4)). A) All-cause survival, 1995–December 31, 2006; B) CRC-specific survival, 1995–December 31, 2005. The log-rank test indicated highly significant statistical differences (P = 0.001 for all-cause survival and P = 0.008 for CRC survival). NIH, National Institutes of Health.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2011.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A44A3-12BB-43C5-B147-03C449E6DA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r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174, Issue 7, 1 October 2011, Pages 828–838,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Kaplan-Meier survival curves for colorectal cancer (CRC) patients in the NIH-AARP Diet and Health Study,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Kaplan-Meier survival curves for colorectal cancer (CRC) patients in the NIH-AARP Diet and Health Study,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2024-04-26T01:27:09Z</dcterms:modified>
</cp:coreProperties>
</file>