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29476B-CCCC-48CD-B4CF-80DE35DAD32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0735A5-FE7E-4C36-8773-A8F6648CD28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Associative and working memory scores across 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704BA9-17FD-4DA4-BE9E-922BD89CD25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s11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28, Issue 4, June 2013, Pages 348–355,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https://doi.org/10.1093/arclin/acs114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1. </a:t>
            </a:r>
            <a:r>
              <a:rPr lang="en-US" altLang="en-US" b="0"/>
              <a:t>Associative and working memory scores across age.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1. Associative and working memory scores across age.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2024-04-26T02:29:38Z</dcterms:modified>
</cp:coreProperties>
</file>