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381588-A5A5-4DD5-9CF5-3CE1DDC351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601A20-A354-4835-B51B-C96AE92E8D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Outcome of 453 children with newly diagnosed epilepsy at 5 years of follow-up.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Brain Vol. 127 No. 8 © Guarantors of Brain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914B3E-3D1D-43F6-9085-12195DCB8D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Moment (time in months) of the last seizure before entering the terminal remission existing at 5 years of follow-up for 453 children in the cohort. Kaplan–Meier survival curve.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Brain Vol. 127 No. 8 © Guarantors of Brain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914B3E-3D1D-43F6-9085-12195DCB8D1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anti-epileptic drug (AED) regimens during 5 years of follow-up in the entire cohort and in each of two 5-year outcome categories, all expressed as percentage of the entire cohort (n = 453).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Brain Vol. 127 No. 8 © Guarantors of Brain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914B3E-3D1D-43F6-9085-12195DCB8D1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the categorical outcomes at 2 and 5 years for 453 children in the 5-year analysis. The outcome measures are terminal remission 1 year at 2 and 5 years of follow-up.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Brain Vol. 127 No. 8 © Guarantors of Brain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914B3E-3D1D-43F6-9085-12195DCB8D1F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Outcome at 2 and 5 years of 453 children followed for 5 years, according to epileptic syndrome (Commission on Classification and Terminology of the International League Against Epilepsy, 1989) as defined 2 years after intake. Numbers in parentheses are numbers of patients.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Brain Vol. 127 No. 8 © Guarantors of Brain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914B3E-3D1D-43F6-9085-12195DCB8D1F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h2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rain/awh2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rain/awh2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rain/awh2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brain/awh2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127, Issue 8, August 2004, Pages 1774–1784,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https://doi.org/10.1093/brain/awh200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Outcome of 453 children with newly diagnosed epilepsy at 5 years of follow-up.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205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127, Issue 8, August 2004, Pages 1774–1784,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https://doi.org/10.1093/brain/awh200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Moment (time in months) of the last seizure before entering the terminal remission existing at 5 years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27200" y="1371600"/>
            <a:ext cx="56851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127, Issue 8, August 2004, Pages 1774–1784,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https://doi.org/10.1093/brain/awh200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Number of anti-epileptic drug (AED) regimens during 5 years of follow-up in the entire cohort and in each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768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127, Issue 8, August 2004, Pages 1774–1784,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https://doi.org/10.1093/brain/awh200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Correlation between the categorical outcomes at 2 and 5 years for 453 children in the 5-year analysis.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875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127, Issue 8, August 2004, Pages 1774–1784,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https://doi.org/10.1093/brain/awh200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Outcome at 2 and 5 years of 453 children followed for 5 years, according to epileptic syndrome (Commission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12900" y="1371600"/>
            <a:ext cx="590779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Fig. 1 Outcome of 453 children with newly diagnosed epilepsy at 5 years of follow-up.
</vt:lpstr>
      <vt:lpstr>Fig. 2 Moment (time in months) of the last seizure before entering the terminal remission existing at 5 years of ...</vt:lpstr>
      <vt:lpstr>Fig. 3 Number of anti-epileptic drug (AED) regimens during 5 years of follow-up in the entire cohort and in each of ...</vt:lpstr>
      <vt:lpstr>Fig. 4 Correlation between the categorical outcomes at 2 and 5 years for 453 children in the 5-year analysis. The ...</vt:lpstr>
      <vt:lpstr>Fig. 5 Outcome at 2 and 5 years of 453 children followed for 5 years, according to epileptic syndrome (Commission 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2024-04-27T03:07:32Z</dcterms:modified>
</cp:coreProperties>
</file>