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2FA132-5EAB-494D-8F4F-CD03528840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B7A41C-D663-480F-84B1-6020FB4DE0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Face of an adult captive Mico humeralifer (unknown sex) taken at Marco Schwarz's captive facility, Brazil. Used with permission of photographer Noel Rowe/alltheworldsprimates.org.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1B2092-B20F-4CA9-91C8-4EE8422748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911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Mamm Species</a:t>
            </a:r>
            <a:r>
              <a:rPr lang="en-US" altLang="en-US" sz="1000">
                <a:solidFill>
                  <a:srgbClr val="333333"/>
                </a:solidFill>
              </a:rPr>
              <a:t>, Volume 46, Issue 911, 5 December 2014, Pages 40–47,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https://doi.org/10.1644/911.1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Face of an adult captive Mico humeralifer (unknown sex) taken at Marco Schwarz's captive facility, Brazil.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Face of an adult captive Mico humeralifer (unknown sex) taken at Marco Schwarz's captive facility, Brazil.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2024-04-27T03:32:37Z</dcterms:modified>
</cp:coreProperties>
</file>