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1B9C7-094D-42F6-9619-59C125B262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6802C-F3D6-4EB0-94B5-3087B90831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Profile of patient enrollment and discontinuation of study medication through week 48. Among the 37 patients who discontinued study medication in the protease inhibitor (PI) group, 27 maintained the same treatment strategy and used another PI-based regimen (*). Similarly, among the 24 patients who discontinued study medication in the once-daily group, 13 maintained the same treatment strategy and switched from efavirenz to nevirapine once daily. One patient with a history of toxoplasma encephalitis died at week 4 from generalized convulsions (**). Seven patients in the PI group and 1 in the once-daily group continued to take study medication up to week 48 despite virologic failure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061588-A32B-4909-98CF-A8C722189D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28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191, Issue 6, 15 March 2005, Pages 830–839, </a:t>
            </a:r>
            <a:r>
              <a:rPr lang="en-US" altLang="en-US" sz="1000">
                <a:solidFill>
                  <a:srgbClr val="333333"/>
                </a:solidFill>
                <a:hlinkClick r:id="rId3"/>
              </a:rPr>
              <a:t>https://doi.org/10.1086/428091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Profile of patient enrollment and discontinuation of study medication through week 48. Among the 37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Profile of patient enrollment and discontinuation of study medication through week 48. Among the 37 patients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2024-04-26T16:23:05Z</dcterms:modified>
</cp:coreProperties>
</file>