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45A71-9BE1-491D-B0ED-4F35B45DDE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C06C9-AA06-4EBB-BD07-2811612DD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Hair density (bars filled with dots) and full skin thickness (bars with diagonal lines) in male (M) and female (F) transgenic mice expressing progerin (K14-progerin), transgenic mice expressing wild-type human lamin A (K14-lamin A) and non-transgenic mice (WT) on Lmna−/−, Lmna+/− and Lmna+/+ backgrounds. Hair density and skin thickness were scored on a scale of 1 (lowest) to 5 (highest). Values are means ± SD for n = 5 to 6 mice. Lmna−/− mice expressing either progerin or wild-type lamin A or without a transgene had significantly decreased hair density and full-skin thickness compared to Lmna+/− and Lmna+/+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AEA34-722E-4703-95D0-7AA1F75E0D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Hair density (bars filled with dots) and full skin thickness (bars with diagonal lines) in male (M)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Hair density (bars filled with dots) and full skin thickness (bars with diagonal lines) in male (M)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2024-04-26T21:52:27Z</dcterms:modified>
</cp:coreProperties>
</file>