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0CCD71-4263-4433-A554-B56FD3D77E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DCBB08-AFD1-4281-AA5D-D0AD23C4F0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C51632-06FD-4EC9-B6E1-2BE96CE82F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2024-04-27T03:18:26Z</dcterms:modified>
</cp:coreProperties>
</file>