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C6153-5A99-4773-AEFE-8BE8052BC2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BBBAB-141B-48A1-8087-2BF06308EA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3254D-80FB-4DDD-99DF-387232A573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2024-04-26T17:29:52Z</dcterms:modified>
</cp:coreProperties>
</file>