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00B8C-5C55-440B-8712-BC020A5CFE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F743F-629B-43DD-A7FC-242356AF9E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Chemical structures of (a) cytosine, (b) flucytosine and (c) 5-fluorouracil.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FDA6D-16D7-4C36-A90A-DC89519885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46.2.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46, Issue 2, August 2000, Pages 171–179,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https://doi.org/10.1093/jac/46.2.171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Chemical structures of (a) cytosine, (b) flucytosine and (c) 5-fluorouracil.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Chemical structures of (a) cytosine, (b) flucytosine and (c) 5-fluorouracil.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2024-04-26T05:17:34Z</dcterms:modified>
</cp:coreProperties>
</file>