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9D91CF-B86A-4414-9FCD-7FFE54F723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8A96FF-08C0-443D-990C-7B33058D22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estimates of renal survival probability censored for death in renal-transplanted patients with Henoch–Schonlein purpura (solid line) and in controls (dashed 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CEE66D-6BA7-46D8-8EBE-709B39B740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n2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23, Issue 9, September 2008, Pages 3010–3016,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Kaplan–Meier estimates of renal survival probability censored for death in renal-transplanted patients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Kaplan–Meier estimates of renal survival probability censored for death in renal-transplanted patients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2024-04-27T04:09:29Z</dcterms:modified>
</cp:coreProperties>
</file>