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968B4-6A64-4D99-A4B0-62A04EF68B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2E4BEA-C064-4C7A-BEBA-5C25FAA087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of the 24 surveyed plots in the gallery forest along the Muvumba River in northeastern Rwanda. Inset shows the position of the study area in Africa.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Malacological Society of London, all rights reserved.For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B66EC-C53D-4663-A2C6-11703D095C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w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83, Issue 1, February 2017, Pages 106–110,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https://doi.org/10.1093/mollus/eyw046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Location of the 24 surveyed plots in the gallery forest along the Muvumba River in northeastern Rwanda. Inset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214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Location of the 24 surveyed plots in the gallery forest along the Muvumba River in northeastern Rwanda. Inset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2024-04-26T19:56:28Z</dcterms:modified>
</cp:coreProperties>
</file>