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8E6DF-B244-42AA-8557-B4A4A4C051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3F6E9-4813-4102-9696-CE63C391CC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0A007-305C-40A9-8583-776AE00CC0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2024-04-26T06:07:02Z</dcterms:modified>
</cp:coreProperties>
</file>