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7B7B9-836D-449D-BF83-9BB7B5A31C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C8F93-4BBB-4DA2-BFA0-8BA0810A84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6530B-4FC7-4C61-BF3D-A398EB1462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2024-04-26T20:26:43Z</dcterms:modified>
</cp:coreProperties>
</file>