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BDFF5-2244-471C-A260-80F38692FF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61045-6FEE-44E4-ABE4-2ABA1544F6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Definitions of politics.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3D251-3DF8-49C4-A5E9-587FC09A94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h6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187–193,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2: </a:t>
            </a:r>
            <a:r>
              <a:rPr lang="en-US" altLang="en-US" b="0"/>
              <a:t>Definitions of politics.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2: Definitions of politics.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2024-04-26T19:08:34Z</dcterms:modified>
</cp:coreProperties>
</file>