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3BDE7C-0282-40E8-8BCA-2635036BDE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A8D077-199C-4883-AE4D-2F53E2486A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5. Group results of the fMRI main experiment (random-effect analysis). Images of all voxels reaching P &lt; 0.01 uncorrected for multiple comparisons, in the conjunction between the main effect of task (TSD–DIM) and increasing rate effect, rendered on a right (a), left (b), superior (c) and inferior (d) view of a standard brain. Numbers correspond to the activation sites listed in Table 1. The dashed white lines correspond with the location of the slices shown in Figure 11.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1FADA0-A344-471D-9DF5-CFDB98E729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7, July 2004, Pages 803–822,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5. Group results of the fMRI main experiment (random-effect analysis). Images of all voxels reaching 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5. Group results of the fMRI main experiment (random-effect analysis). Images of all voxels reaching 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2024-04-26T02:45:07Z</dcterms:modified>
</cp:coreProperties>
</file>