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72450F-E2C1-493D-92D8-3C771C50476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CF5AC6-9C82-4844-9A67-D748995592D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Preoperative and postoperative one-trial (per problem) retention test performance. (A) Total mean (+SEM) errors in memory retention during the preoperative (Pre, white bars) and postoperative (Post, black bars) one-trial retention tests for Set A; (B) for Set B; (C), for Set C for the unoperated controls monkeys (CON, n = 9), for bilateral retrosplenial cortex ablation monkeys (RSC, n = 4), for bilateral entorhinal cortex ablation monkeys (ERh, n = 3) and for bilateral neurotoxic lesions to magnocellular subdivision of the mediodorsal thalamus combined with bilateral fornix transection monkeys (MD + Fx, n = 3). The monkeys with ERh and MD + Fx lesions had been previously published (Mitchell et al. 2008).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B6612F-AF9B-4D7A-A64E-DC64F56A9E0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w05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6, June 2016, Pages 2905–2918,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https://doi.org/10.1093/cercor/bhw054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Preoperative and postoperative one-trial (per problem) retention test performance. (A) Total mean (+SEM)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Preoperative and postoperative one-trial (per problem) retention test performance. (A) Total mean (+SEM)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2024-04-26T03:19:14Z</dcterms:modified>
</cp:coreProperties>
</file>