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1B91E-1A81-421B-BFB1-9A3C3AE7C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0289F-2641-4EED-BF87-82C0F3B8FB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Axial fast fluid-attenuated inversion-recovery (FLAIR) MRI of patient 3 after removal of 2 fourth ventricle cysts in March 2004. Imaging on 4 June 2004 showed no evidence of hydrocephalus. Routine follow-up images taken 14 January 2005 showed significant hydrocephalus with increased transependymal flow of CSF by FLAIR MRI. Imaging on 22 April 2005, 3 months after the methotrexate dosage had been increased to 15 mg/week, revealed substantial reduction in both ventricular size and transependymal flow of CSF.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D615D-B393-4214-82A3-BAB6AF771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1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4, 15 February 2007, Pages 549–553,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https://doi.org/10.1086/511040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Axial fast fluid-attenuated inversion-recovery (FLAIR) MRI of patient 3 after removal of 2 fourth ventricle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Axial fast fluid-attenuated inversion-recovery (FLAIR) MRI of patient 3 after removal of 2 fourth ventricle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2024-04-27T01:18:23Z</dcterms:modified>
</cp:coreProperties>
</file>