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C3F63A-7E13-4CEA-90BD-A3FA6C3F47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347B1B-FCA3-4312-A873-FF845DC9E9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embryonic exposures to complex mixtures of PAHs on Pacific herring early life-stage pericardial edema, craniofacial malformations, and swimming impairment: Each panel shows the response vs. toxic units for each of four mechanism-based models. Symbols for all four panels are defined in the AhR agonism panel. Solid symbols indicate statistically significant differences from controls (Carls et al. 1999; Heintz et al. 1999). Symbols that intersect the axes are off scale.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Society of Toxicology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50F6F7-D88E-4173-8A73-EF0FDC5107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toxsci/kfh0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78, Issue 1, March 2004, Pages 60–67,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https://doi.org/10.1093/toxsci/kfh051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Effects of embryonic exposures to complex mixtures of PAHs on Pacific herring early life-stage pericardial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4. Effects of embryonic exposures to complex mixtures of PAHs on Pacific herring early life-stage pericardial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2024-04-26T06:52:49Z</dcterms:modified>
</cp:coreProperties>
</file>