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CFBA5C-7728-4A45-AE9B-787F2FBFD8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BDF57-CE9C-43FE-804D-11AE501835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D279E-55F3-4C19-89BE-25042E0D0C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2024-04-26T11:14:39Z</dcterms:modified>
</cp:coreProperties>
</file>