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342735-9D32-41C2-8E7A-2E3828C533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5FBF79-0E07-4F5C-8131-A8AD2313DB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Stimuli are delivered from 5 different spatial locations: the vertical head-centered meridian (0°), the right angles to the meridian axis on both sides (left −90°, right +90°), and 40° to the vertical head-centered meridian (left −50°, right +50).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7642D4-254F-4673-85AB-3096007051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5, May 2008, Pages 1139–1147,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Stimuli are delivered from 5 different spatial locations: the vertical head-centered meridian (0°), the right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Stimuli are delivered from 5 different spatial locations: the vertical head-centered meridian (0°), the right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2024-04-27T02:52:14Z</dcterms:modified>
</cp:coreProperties>
</file>