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155478-0DB5-484D-9A42-C4444DD1054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DBA8B4-0F75-42CF-976E-9F4F7DB14C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Summary of atlantid migrations over 24-h cycle, compiled from published literature (Oberwimmer, 1898; Lalli &amp; Gilmer, 1989; Seapy, 1990b; Michel &amp; Michel, 1991; Seapy &amp; Richter, 1993; Ossenbrügger, 2010). Larval atlantids exhibit a ‘saw-tooth’ nocturnal migration with two periods at the surface. Adults of large atlantid species also show a nocturnal migration from deeper waters to the surface. Adults of smaller atlantid species live in shallower waters and do not migrate.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Malacological Society of London,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0ACEB3-0EBC-4236-A2EB-9CE5107476C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lus/eyv0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Molluscan Stud</a:t>
            </a:r>
            <a:r>
              <a:rPr lang="en-US" altLang="en-US" sz="1000">
                <a:solidFill>
                  <a:srgbClr val="333333"/>
                </a:solidFill>
              </a:rPr>
              <a:t>, Volume 82, Issue 2, May 2016, Pages 221–234,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https://doi.org/10.1093/mollus/eyv063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Summary of atlantid migrations over 24-h cycle, compiled from published literature (Oberwimmer, 1898; Lalli &amp;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Summary of atlantid migrations over 24-h cycle, compiled from published literature (Oberwimmer, 1898; Lalli &amp;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2024-09-20T15:55:45Z</dcterms:modified>
</cp:coreProperties>
</file>